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06"/>
    <p:restoredTop sz="94663"/>
  </p:normalViewPr>
  <p:slideViewPr>
    <p:cSldViewPr snapToGrid="0" snapToObjects="1">
      <p:cViewPr>
        <p:scale>
          <a:sx n="129" d="100"/>
          <a:sy n="129" d="100"/>
        </p:scale>
        <p:origin x="144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jpg>
</file>

<file path=ppt/media/image4.png>
</file>

<file path=ppt/media/image5.jp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052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674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255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91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123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3196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15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191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994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32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89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8F90D-CFE1-BC49-A698-52E203FDA297}" type="datetimeFigureOut">
              <a:rPr lang="en-US" smtClean="0"/>
              <a:t>6/15/20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AB208-D448-B149-AB02-255B7D74A4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165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715480"/>
            <a:ext cx="4571999" cy="34270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1045" y="1179993"/>
            <a:ext cx="2717637" cy="360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09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715480"/>
            <a:ext cx="4571998" cy="34270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71045" y="1183176"/>
            <a:ext cx="2717637" cy="359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141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1715481"/>
            <a:ext cx="4571998" cy="34270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72265" y="1179993"/>
            <a:ext cx="2715197" cy="360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93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00174" y="1658330"/>
            <a:ext cx="3575681" cy="34270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75855" y="1179993"/>
            <a:ext cx="2708017" cy="360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832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925DEC-4DDF-2844-8E35-E1363CC6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91537" y="1625673"/>
            <a:ext cx="3584318" cy="34270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028B55-252C-A14B-A029-8A19EFBED9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375855" y="1183973"/>
            <a:ext cx="2708017" cy="359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12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2FE74F3-7617-9049-940A-3BB032424A02}"/>
              </a:ext>
            </a:extLst>
          </p:cNvPr>
          <p:cNvSpPr/>
          <p:nvPr/>
        </p:nvSpPr>
        <p:spPr>
          <a:xfrm>
            <a:off x="1334728" y="1358695"/>
            <a:ext cx="3819833" cy="381983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978504-32C2-B24A-88AB-62B84DA2B066}"/>
              </a:ext>
            </a:extLst>
          </p:cNvPr>
          <p:cNvSpPr/>
          <p:nvPr/>
        </p:nvSpPr>
        <p:spPr>
          <a:xfrm>
            <a:off x="1524616" y="1675786"/>
            <a:ext cx="3439270" cy="31856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29E5BDE-0B5D-7B44-9B05-F4E3CF66870F}"/>
              </a:ext>
            </a:extLst>
          </p:cNvPr>
          <p:cNvCxnSpPr>
            <a:cxnSpLocks/>
          </p:cNvCxnSpPr>
          <p:nvPr/>
        </p:nvCxnSpPr>
        <p:spPr>
          <a:xfrm>
            <a:off x="5245939" y="1675786"/>
            <a:ext cx="0" cy="3185651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923A9C3-F236-5049-97DE-8D2AA182ED70}"/>
              </a:ext>
            </a:extLst>
          </p:cNvPr>
          <p:cNvCxnSpPr>
            <a:cxnSpLocks/>
          </p:cNvCxnSpPr>
          <p:nvPr/>
        </p:nvCxnSpPr>
        <p:spPr>
          <a:xfrm>
            <a:off x="1080320" y="1358695"/>
            <a:ext cx="0" cy="3819833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D8610E8-BD5B-3E44-8AE3-D184EDE73A3E}"/>
              </a:ext>
            </a:extLst>
          </p:cNvPr>
          <p:cNvCxnSpPr>
            <a:cxnSpLocks/>
          </p:cNvCxnSpPr>
          <p:nvPr/>
        </p:nvCxnSpPr>
        <p:spPr>
          <a:xfrm flipH="1">
            <a:off x="1334728" y="5403440"/>
            <a:ext cx="3819833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B1CBED8-02D4-304E-B24B-30B4864C8BE9}"/>
              </a:ext>
            </a:extLst>
          </p:cNvPr>
          <p:cNvCxnSpPr>
            <a:cxnSpLocks/>
          </p:cNvCxnSpPr>
          <p:nvPr/>
        </p:nvCxnSpPr>
        <p:spPr>
          <a:xfrm flipH="1">
            <a:off x="1524617" y="4536974"/>
            <a:ext cx="3439269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F923C5E-EF4D-1F4A-9967-E75C3DE4FFAD}"/>
              </a:ext>
            </a:extLst>
          </p:cNvPr>
          <p:cNvCxnSpPr>
            <a:cxnSpLocks/>
          </p:cNvCxnSpPr>
          <p:nvPr/>
        </p:nvCxnSpPr>
        <p:spPr>
          <a:xfrm flipH="1">
            <a:off x="1788242" y="1358696"/>
            <a:ext cx="1102442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FDF4E8C-B017-4E49-8348-5650D747FA2B}"/>
              </a:ext>
            </a:extLst>
          </p:cNvPr>
          <p:cNvCxnSpPr>
            <a:cxnSpLocks/>
          </p:cNvCxnSpPr>
          <p:nvPr/>
        </p:nvCxnSpPr>
        <p:spPr>
          <a:xfrm flipH="1">
            <a:off x="3598606" y="1366070"/>
            <a:ext cx="1102442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0EFDD88-70C6-D948-A360-2BC74C44F26F}"/>
              </a:ext>
            </a:extLst>
          </p:cNvPr>
          <p:cNvSpPr txBox="1"/>
          <p:nvPr/>
        </p:nvSpPr>
        <p:spPr>
          <a:xfrm>
            <a:off x="3556797" y="1349722"/>
            <a:ext cx="56491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 err="1"/>
              <a:t>W</a:t>
            </a:r>
            <a:r>
              <a:rPr lang="en-US" sz="1350" baseline="-25000" dirty="0" err="1"/>
              <a:t>tab</a:t>
            </a:r>
            <a:endParaRPr lang="en-US" sz="13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FA3EDA3-B96E-F446-8A7C-4229AC90A870}"/>
              </a:ext>
            </a:extLst>
          </p:cNvPr>
          <p:cNvSpPr txBox="1"/>
          <p:nvPr/>
        </p:nvSpPr>
        <p:spPr>
          <a:xfrm>
            <a:off x="1730303" y="1375793"/>
            <a:ext cx="56491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 err="1"/>
              <a:t>W</a:t>
            </a:r>
            <a:r>
              <a:rPr lang="en-US" sz="1350" baseline="-25000" dirty="0" err="1"/>
              <a:t>tab</a:t>
            </a:r>
            <a:endParaRPr lang="en-US" sz="135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51F8953-74D0-B843-8D94-B4B64F0D1735}"/>
              </a:ext>
            </a:extLst>
          </p:cNvPr>
          <p:cNvSpPr txBox="1"/>
          <p:nvPr/>
        </p:nvSpPr>
        <p:spPr>
          <a:xfrm>
            <a:off x="5272021" y="3846378"/>
            <a:ext cx="47194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 err="1"/>
              <a:t>H</a:t>
            </a:r>
            <a:r>
              <a:rPr lang="en-US" sz="1350" baseline="-25000" dirty="0" err="1"/>
              <a:t>act</a:t>
            </a:r>
            <a:endParaRPr lang="en-US" sz="135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F2A49A-FB08-E349-AF39-9745A6C8BB3E}"/>
              </a:ext>
            </a:extLst>
          </p:cNvPr>
          <p:cNvSpPr txBox="1"/>
          <p:nvPr/>
        </p:nvSpPr>
        <p:spPr>
          <a:xfrm>
            <a:off x="615826" y="3846378"/>
            <a:ext cx="47194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 err="1"/>
              <a:t>H</a:t>
            </a:r>
            <a:r>
              <a:rPr lang="en-US" sz="1350" baseline="-25000" dirty="0" err="1"/>
              <a:t>cell</a:t>
            </a:r>
            <a:endParaRPr lang="en-US" sz="135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F03151-35A6-814D-AFA6-069FE4F0EAA2}"/>
              </a:ext>
            </a:extLst>
          </p:cNvPr>
          <p:cNvSpPr txBox="1"/>
          <p:nvPr/>
        </p:nvSpPr>
        <p:spPr>
          <a:xfrm>
            <a:off x="2949677" y="4236892"/>
            <a:ext cx="47194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 err="1"/>
              <a:t>W</a:t>
            </a:r>
            <a:r>
              <a:rPr lang="en-US" sz="1350" baseline="-25000" dirty="0" err="1"/>
              <a:t>act</a:t>
            </a:r>
            <a:endParaRPr lang="en-US" sz="135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C25B21-6911-C44D-AF49-F6A9E1A386C8}"/>
              </a:ext>
            </a:extLst>
          </p:cNvPr>
          <p:cNvSpPr txBox="1"/>
          <p:nvPr/>
        </p:nvSpPr>
        <p:spPr>
          <a:xfrm>
            <a:off x="2204950" y="5411078"/>
            <a:ext cx="58993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 err="1"/>
              <a:t>W</a:t>
            </a:r>
            <a:r>
              <a:rPr lang="en-US" sz="1350" baseline="-25000" dirty="0" err="1"/>
              <a:t>cell</a:t>
            </a:r>
            <a:endParaRPr lang="en-US" sz="135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03AA02-3C80-1A4A-988A-5143052780EB}"/>
              </a:ext>
            </a:extLst>
          </p:cNvPr>
          <p:cNvSpPr txBox="1"/>
          <p:nvPr/>
        </p:nvSpPr>
        <p:spPr>
          <a:xfrm>
            <a:off x="2499918" y="2887738"/>
            <a:ext cx="1488665" cy="5078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50" dirty="0"/>
              <a:t>Internal Heat Generation (</a:t>
            </a:r>
            <a:r>
              <a:rPr lang="en-US" sz="1350" dirty="0" err="1"/>
              <a:t>Q</a:t>
            </a:r>
            <a:r>
              <a:rPr lang="en-US" sz="1350" baseline="-25000" dirty="0" err="1"/>
              <a:t>gen</a:t>
            </a:r>
            <a:r>
              <a:rPr lang="en-US" sz="1350" dirty="0"/>
              <a:t>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05F90E-05CD-BC49-92C0-EA4D7589413F}"/>
              </a:ext>
            </a:extLst>
          </p:cNvPr>
          <p:cNvSpPr txBox="1"/>
          <p:nvPr/>
        </p:nvSpPr>
        <p:spPr>
          <a:xfrm>
            <a:off x="1595130" y="534077"/>
            <a:ext cx="1488665" cy="5078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50" dirty="0"/>
              <a:t>Heat in Negative Tab (</a:t>
            </a:r>
            <a:r>
              <a:rPr lang="en-US" sz="1350" dirty="0" err="1"/>
              <a:t>Q</a:t>
            </a:r>
            <a:r>
              <a:rPr lang="en-US" sz="1350" baseline="-25000" dirty="0" err="1"/>
              <a:t>tab</a:t>
            </a:r>
            <a:r>
              <a:rPr lang="en-US" sz="1350" baseline="-25000" dirty="0"/>
              <a:t>-</a:t>
            </a:r>
            <a:r>
              <a:rPr lang="en-US" sz="1350" dirty="0"/>
              <a:t>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B9369A7-C8B7-BC4A-989D-E383C0C0FBE8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2339463" y="1041908"/>
            <a:ext cx="0" cy="633878"/>
          </a:xfrm>
          <a:prstGeom prst="straightConnector1">
            <a:avLst/>
          </a:prstGeom>
          <a:ln w="76200">
            <a:solidFill>
              <a:srgbClr val="FF0000">
                <a:alpha val="31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488C835-8AF5-624C-BA50-3186916BE019}"/>
              </a:ext>
            </a:extLst>
          </p:cNvPr>
          <p:cNvSpPr txBox="1"/>
          <p:nvPr/>
        </p:nvSpPr>
        <p:spPr>
          <a:xfrm>
            <a:off x="3421625" y="538011"/>
            <a:ext cx="1488665" cy="5078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50" dirty="0"/>
              <a:t>Heat in Positive Tab (</a:t>
            </a:r>
            <a:r>
              <a:rPr lang="en-US" sz="1350" dirty="0" err="1"/>
              <a:t>Q</a:t>
            </a:r>
            <a:r>
              <a:rPr lang="en-US" sz="1350" baseline="-25000" dirty="0" err="1"/>
              <a:t>tab</a:t>
            </a:r>
            <a:r>
              <a:rPr lang="en-US" sz="1350" baseline="-25000" dirty="0"/>
              <a:t>+</a:t>
            </a:r>
            <a:r>
              <a:rPr lang="en-US" sz="1350" dirty="0"/>
              <a:t>)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CEE9528-EDC8-6444-BC48-032F20F1C69A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4165958" y="1045842"/>
            <a:ext cx="0" cy="633878"/>
          </a:xfrm>
          <a:prstGeom prst="straightConnector1">
            <a:avLst/>
          </a:prstGeom>
          <a:ln w="76200">
            <a:solidFill>
              <a:srgbClr val="FF0000">
                <a:alpha val="31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3B1271B-F205-334A-BB27-1972AC36708D}"/>
              </a:ext>
            </a:extLst>
          </p:cNvPr>
          <p:cNvCxnSpPr>
            <a:cxnSpLocks/>
          </p:cNvCxnSpPr>
          <p:nvPr/>
        </p:nvCxnSpPr>
        <p:spPr>
          <a:xfrm>
            <a:off x="5154561" y="3174999"/>
            <a:ext cx="798247" cy="0"/>
          </a:xfrm>
          <a:prstGeom prst="straightConnector1">
            <a:avLst/>
          </a:prstGeom>
          <a:ln w="76200">
            <a:solidFill>
              <a:schemeClr val="accent1">
                <a:alpha val="31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FA482D1-8EE5-A54C-811F-E8E49D1D540C}"/>
              </a:ext>
            </a:extLst>
          </p:cNvPr>
          <p:cNvCxnSpPr>
            <a:cxnSpLocks/>
          </p:cNvCxnSpPr>
          <p:nvPr/>
        </p:nvCxnSpPr>
        <p:spPr>
          <a:xfrm flipH="1">
            <a:off x="541964" y="3174999"/>
            <a:ext cx="792764" cy="0"/>
          </a:xfrm>
          <a:prstGeom prst="straightConnector1">
            <a:avLst/>
          </a:prstGeom>
          <a:ln w="76200">
            <a:solidFill>
              <a:schemeClr val="accent1">
                <a:alpha val="31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42B93DB-8681-B243-80EA-F41610D3E927}"/>
              </a:ext>
            </a:extLst>
          </p:cNvPr>
          <p:cNvSpPr txBox="1"/>
          <p:nvPr/>
        </p:nvSpPr>
        <p:spPr>
          <a:xfrm>
            <a:off x="5408968" y="2447532"/>
            <a:ext cx="792765" cy="50783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50" dirty="0"/>
              <a:t>Heat out </a:t>
            </a:r>
          </a:p>
          <a:p>
            <a:pPr algn="ctr"/>
            <a:r>
              <a:rPr lang="en-US" sz="1350" dirty="0"/>
              <a:t>(</a:t>
            </a:r>
            <a:r>
              <a:rPr lang="en-US" sz="1350" dirty="0" err="1"/>
              <a:t>Q</a:t>
            </a:r>
            <a:r>
              <a:rPr lang="en-US" sz="1350" baseline="-25000" dirty="0" err="1"/>
              <a:t>out</a:t>
            </a:r>
            <a:r>
              <a:rPr lang="en-US" sz="1350" dirty="0"/>
              <a:t>)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157763D-F472-3C41-A73E-590855D2BA24}"/>
              </a:ext>
            </a:extLst>
          </p:cNvPr>
          <p:cNvCxnSpPr>
            <a:cxnSpLocks/>
          </p:cNvCxnSpPr>
          <p:nvPr/>
        </p:nvCxnSpPr>
        <p:spPr>
          <a:xfrm>
            <a:off x="3255650" y="5176440"/>
            <a:ext cx="0" cy="789236"/>
          </a:xfrm>
          <a:prstGeom prst="straightConnector1">
            <a:avLst/>
          </a:prstGeom>
          <a:ln w="76200">
            <a:solidFill>
              <a:schemeClr val="accent1">
                <a:alpha val="31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E443068-E365-4F42-8C20-E14E7400D191}"/>
              </a:ext>
            </a:extLst>
          </p:cNvPr>
          <p:cNvCxnSpPr>
            <a:cxnSpLocks/>
          </p:cNvCxnSpPr>
          <p:nvPr/>
        </p:nvCxnSpPr>
        <p:spPr>
          <a:xfrm flipV="1">
            <a:off x="3254189" y="572116"/>
            <a:ext cx="0" cy="793954"/>
          </a:xfrm>
          <a:prstGeom prst="straightConnector1">
            <a:avLst/>
          </a:prstGeom>
          <a:ln w="76200">
            <a:solidFill>
              <a:schemeClr val="accent1">
                <a:alpha val="31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3632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214</TotalTime>
  <Words>31</Words>
  <Application>Microsoft Macintosh PowerPoint</Application>
  <PresentationFormat>On-screen Show (4:3)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17</cp:revision>
  <cp:lastPrinted>2020-06-08T15:26:20Z</cp:lastPrinted>
  <dcterms:created xsi:type="dcterms:W3CDTF">2020-04-13T15:04:29Z</dcterms:created>
  <dcterms:modified xsi:type="dcterms:W3CDTF">2020-06-15T11:25:27Z</dcterms:modified>
</cp:coreProperties>
</file>

<file path=docProps/thumbnail.jpeg>
</file>